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303" r:id="rId4"/>
    <p:sldId id="290" r:id="rId5"/>
    <p:sldId id="291" r:id="rId6"/>
    <p:sldId id="292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19" r:id="rId17"/>
    <p:sldId id="325" r:id="rId18"/>
    <p:sldId id="322" r:id="rId19"/>
    <p:sldId id="324" r:id="rId20"/>
    <p:sldId id="302" r:id="rId21"/>
    <p:sldId id="320" r:id="rId22"/>
    <p:sldId id="321" r:id="rId23"/>
    <p:sldId id="32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853908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9" y="254506"/>
            <a:ext cx="2057519" cy="16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9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DF6A15B-E335-4D7B-9126-8B7FC534033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DF6A15B-E335-4D7B-9126-8B7FC534033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DF6A15B-E335-4D7B-9126-8B7FC534033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DF6A15B-E335-4D7B-9126-8B7FC534033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5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59785"/>
            <a:ext cx="853029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97280" y="6459785"/>
            <a:ext cx="857425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48508" y="6459785"/>
            <a:ext cx="8458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7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749670" y="6459785"/>
            <a:ext cx="7913076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" y="5976519"/>
            <a:ext cx="1032923" cy="8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004" y="0"/>
            <a:ext cx="4050791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200400" cy="271362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41076"/>
            <a:ext cx="3200400" cy="296412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DF6A15B-E335-4D7B-9126-8B7FC534033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94" y="683640"/>
            <a:ext cx="2005007" cy="16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E4962CA-AB46-4F36-A9BE-D2866F474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518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4DF6A15B-E335-4D7B-9126-8B7FC534033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56A918-E776-4226-889D-655126FE0AD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2" y="6024387"/>
            <a:ext cx="980168" cy="8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B69C5-F1F0-6652-6055-CDB6916D7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D164F-C9C0-FDF9-FDFD-428E7E537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Results of the survey conducted in December 2023</a:t>
            </a:r>
          </a:p>
        </p:txBody>
      </p:sp>
    </p:spTree>
    <p:extLst>
      <p:ext uri="{BB962C8B-B14F-4D97-AF65-F5344CB8AC3E}">
        <p14:creationId xmlns:p14="http://schemas.microsoft.com/office/powerpoint/2010/main" val="73188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EE1F-EA4D-E608-CB92-79D0A46A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activity was best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6FF71-5374-B482-32FC-EC2A8244A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Day! (numbers of these)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POTA picnic event in the Spring at RTM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Soldering workshop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Georgia Death 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Dr. Fong’s presentation (J-Pole)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Jeff’s presentation on RFI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Space weather and propagation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Understanding Filters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NanoVNA</a:t>
            </a:r>
            <a:r>
              <a:rPr lang="en-US" dirty="0"/>
              <a:t> help at FD.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73180-A173-4E71-2492-5915E8851B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Jewel – great EMCOMM experience</a:t>
            </a:r>
          </a:p>
          <a:p>
            <a:r>
              <a:rPr lang="en-US" dirty="0"/>
              <a:t>Antenna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2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7011-0477-C978-1B8C-40D1F052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participation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92748-FE3B-D143-3A61-DCD8A0AF8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23" y="1845383"/>
            <a:ext cx="6677025" cy="438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4A73-E031-C3BF-1B68-0AB87613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get you to participate?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2C141-8502-6142-2B2A-720C2D953D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I’m still learning, I may need help</a:t>
            </a:r>
          </a:p>
          <a:p>
            <a:r>
              <a:rPr lang="en-US" dirty="0"/>
              <a:t>Can’t attend evening events or have a scheduling conflict, alternate time?</a:t>
            </a:r>
          </a:p>
          <a:p>
            <a:r>
              <a:rPr lang="en-US" dirty="0"/>
              <a:t>More structure, planned topic? </a:t>
            </a:r>
          </a:p>
          <a:p>
            <a:r>
              <a:rPr lang="en-US" dirty="0"/>
              <a:t>I don’t know?</a:t>
            </a:r>
          </a:p>
          <a:p>
            <a:r>
              <a:rPr lang="en-US" dirty="0"/>
              <a:t>Buy me a base station and antenna</a:t>
            </a:r>
          </a:p>
          <a:p>
            <a:r>
              <a:rPr lang="en-US" dirty="0"/>
              <a:t>I’m happy with it and I participate</a:t>
            </a:r>
          </a:p>
          <a:p>
            <a:r>
              <a:rPr lang="en-US" dirty="0"/>
              <a:t>Open forum is good. I like that.</a:t>
            </a:r>
          </a:p>
          <a:p>
            <a:r>
              <a:rPr lang="en-US" dirty="0"/>
              <a:t>Celebrate people with the best attendance?</a:t>
            </a:r>
          </a:p>
          <a:p>
            <a:r>
              <a:rPr lang="en-US" dirty="0"/>
              <a:t>Have a technical topic to discuss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F7F5F-57E8-6AD8-CE11-5626D7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166" y="1939025"/>
            <a:ext cx="4466734" cy="29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1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6182-EC57-5543-B3D2-7454979A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 liked most about club events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495F5-24CF-F1DE-9FCE-2E9945B3F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8465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people , social aspect of the club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Learning new things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People willing to help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GA Death Race was a ton of fun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Nobody feels like an outsider. Everyone is willing to assist with information etc.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89D81-90EE-1E4A-F0D2-DAD771E1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3476" y="1845734"/>
            <a:ext cx="3872204" cy="38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8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F830-8D64-93D7-4594-87BECCF7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mentoring do you need?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B773C-4320-AFBF-D594-5C209EBA2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161936" cy="4023360"/>
          </a:xfrm>
        </p:spPr>
        <p:txBody>
          <a:bodyPr/>
          <a:lstStyle/>
          <a:p>
            <a:r>
              <a:rPr lang="en-US" dirty="0"/>
              <a:t>Setting up a home station and antenna</a:t>
            </a:r>
          </a:p>
          <a:p>
            <a:r>
              <a:rPr lang="en-US" dirty="0"/>
              <a:t>Using 2m and 70cm bands</a:t>
            </a:r>
          </a:p>
          <a:p>
            <a:r>
              <a:rPr lang="en-US" dirty="0"/>
              <a:t>Learn CW and be able to make some contacts</a:t>
            </a:r>
          </a:p>
          <a:p>
            <a:r>
              <a:rPr lang="en-US" dirty="0"/>
              <a:t>Help to pass my Amateur Extra test</a:t>
            </a:r>
          </a:p>
          <a:p>
            <a:r>
              <a:rPr lang="en-US" dirty="0"/>
              <a:t>Understand more about digital modes</a:t>
            </a:r>
          </a:p>
          <a:p>
            <a:r>
              <a:rPr lang="en-US" dirty="0"/>
              <a:t>Best ways to do grounding for my shack</a:t>
            </a:r>
          </a:p>
          <a:p>
            <a:r>
              <a:rPr lang="en-US" dirty="0"/>
              <a:t>Getting new members on HF</a:t>
            </a:r>
          </a:p>
          <a:p>
            <a:r>
              <a:rPr lang="en-US" dirty="0"/>
              <a:t>Working amateur radio satellites</a:t>
            </a:r>
          </a:p>
          <a:p>
            <a:r>
              <a:rPr lang="en-US" dirty="0"/>
              <a:t>Use HF more effectively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92C02-BC82-3374-EBA6-90BA1CFE6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503" y="2276668"/>
            <a:ext cx="5028177" cy="33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2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087-078C-A4B5-6F13-4AC772EB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Cherokee Amateur Radio Society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ADE0-60A0-7E32-5167-12B60F8D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Events</a:t>
            </a:r>
          </a:p>
          <a:p>
            <a:r>
              <a:rPr lang="en-US" sz="3200" dirty="0"/>
              <a:t>Workshops</a:t>
            </a:r>
          </a:p>
          <a:p>
            <a:r>
              <a:rPr lang="en-US" sz="3200" dirty="0"/>
              <a:t>Participation</a:t>
            </a:r>
          </a:p>
          <a:p>
            <a:r>
              <a:rPr lang="en-US" sz="3200" dirty="0"/>
              <a:t>Technical Topics in 2024</a:t>
            </a:r>
          </a:p>
          <a:p>
            <a:r>
              <a:rPr lang="en-US" sz="3200" dirty="0"/>
              <a:t>Feedback &amp; Questions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F5BBD-C81E-D50E-A3F9-2DBD101C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048" y="1957873"/>
            <a:ext cx="6814458" cy="340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F57B-11A6-2EBA-11C9-C18CEA14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 for 2024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DC5502-682F-82A0-9B10-5FEDABABD989}"/>
              </a:ext>
            </a:extLst>
          </p:cNvPr>
          <p:cNvGrpSpPr/>
          <p:nvPr/>
        </p:nvGrpSpPr>
        <p:grpSpPr>
          <a:xfrm>
            <a:off x="1097279" y="1737360"/>
            <a:ext cx="7384248" cy="4532811"/>
            <a:chOff x="1097279" y="1737360"/>
            <a:chExt cx="7384248" cy="4532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E403BA-5E93-23F3-BEDD-DF4CC4E50AC8}"/>
                </a:ext>
              </a:extLst>
            </p:cNvPr>
            <p:cNvSpPr/>
            <p:nvPr/>
          </p:nvSpPr>
          <p:spPr>
            <a:xfrm>
              <a:off x="1097279" y="1737360"/>
              <a:ext cx="7384248" cy="4532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05CD33-92F1-92FF-100A-18509F9FBE2B}"/>
                </a:ext>
              </a:extLst>
            </p:cNvPr>
            <p:cNvGrpSpPr/>
            <p:nvPr/>
          </p:nvGrpSpPr>
          <p:grpSpPr>
            <a:xfrm>
              <a:off x="1196465" y="1877319"/>
              <a:ext cx="6904288" cy="4392852"/>
              <a:chOff x="1168473" y="1877319"/>
              <a:chExt cx="6904288" cy="439285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6E32FCB-BFC4-FB8F-02EB-C44930C10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473" y="1877319"/>
                <a:ext cx="3661425" cy="4392852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A2B42D-7E38-2C9B-FEA4-285EB508D8D1}"/>
                  </a:ext>
                </a:extLst>
              </p:cNvPr>
              <p:cNvSpPr txBox="1"/>
              <p:nvPr/>
            </p:nvSpPr>
            <p:spPr>
              <a:xfrm>
                <a:off x="5175814" y="2985796"/>
                <a:ext cx="289694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CC0000"/>
                    </a:solidFill>
                    <a:latin typeface="Bahnschrift Condensed" panose="020B0502040204020203" pitchFamily="34" charset="0"/>
                  </a:rPr>
                  <a:t>GET INVOLVED</a:t>
                </a:r>
              </a:p>
              <a:p>
                <a:pPr algn="ctr"/>
                <a:r>
                  <a:rPr lang="en-US" sz="4800" b="1" dirty="0">
                    <a:solidFill>
                      <a:srgbClr val="CC0000"/>
                    </a:solidFill>
                    <a:latin typeface="Bahnschrift Condensed" panose="020B0502040204020203" pitchFamily="34" charset="0"/>
                  </a:rPr>
                  <a:t>GET ACTIVE</a:t>
                </a:r>
                <a:endParaRPr lang="en-US" sz="2800" b="1" dirty="0">
                  <a:solidFill>
                    <a:srgbClr val="CC0000"/>
                  </a:solidFill>
                  <a:latin typeface="Bahnschrift Condensed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85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2EB8-9422-AA77-5330-0ED99B47A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Often overlooked..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31803-4072-4E79-7C94-4A8E5ACDE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079585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One of the biggest benefits and “draws” of a club is the fellowship!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Survey confirmed this many times over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Clubs are failing nationwide because they are not friendly to new people.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CARS needs to be a club that openly welcomes newcomers and new hams.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 a part of this. We all have the responsibility to create this atmosphere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Continued growth depends on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9E0FA-6F36-8050-C361-16A0D0B1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75" y="1957564"/>
            <a:ext cx="4745774" cy="31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3804-5FD9-7730-7EB8-1E44E389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02B5A-F648-2A77-C41D-41A89313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19340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Reward people for participation? – why? Because it takes a commitment of your time to be involved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 are proposing a point system for participating in selected 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Excluding ARES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Points accumulate throughout the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Prizes given at the December Meeting for your participation ( It’s all in good fun)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 want to recognize people who help this club be vibrant and healthy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Points values and categories to be announced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For members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E9B1F-B088-E39C-04CD-412A048C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684" y="2112102"/>
            <a:ext cx="4534146" cy="30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B23C-4BD1-6FC9-93B5-9E73D7CC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you can be a Participant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8822-4907-ED28-292A-679155A51E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Attend the monthly meetings as often as you can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Participate in weekly  On-Air Nets ( ARES and Club)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Get involved with the events we host, especially Field Day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Write an article for the newsletter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Prepare a presentation for a club meeting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Participate in a Workshop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Help facilitate a Workshop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FB7D4-DE19-5B3E-7D1F-FB553F2DBA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Get certified as a VEC and help with testing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Join the team for the Georgia Death Race, Georgia Jewel, and SET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Serve on a Field Day Committee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Assist with setup and takedown at club 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Participate in a SIG (POTA, Homebrew,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Mentor New Hams (Mentor Desk and individually)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3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0C8C-63FB-2CDF-DA6A-B325B6F9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/>
              <a:t>Club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9B62D-946E-E712-D072-78184CA8A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39 Total participants – </a:t>
            </a:r>
            <a:r>
              <a:rPr lang="en-US" sz="2400" dirty="0"/>
              <a:t>good participation, but would have liked more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85% scored the club as 5 Stars!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9 people said they would be interested in being a presenter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Overwhelming response on wanting more workshops and hands-on opportunities (100%) and 72% are wiling to help.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Most people want to keep our meeting agenda the same in 2024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Overwhelming support for making CARS the best club in the Atlanta Metro area!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071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E82788-FDB3-8691-7B46-9D01B6987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Events Calendar for 2024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24B469B-2487-E8E6-71EB-0F05C52A3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432989"/>
              </p:ext>
            </p:extLst>
          </p:nvPr>
        </p:nvGraphicFramePr>
        <p:xfrm>
          <a:off x="1096963" y="1846263"/>
          <a:ext cx="10058397" cy="22250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352799">
                  <a:extLst>
                    <a:ext uri="{9D8B030D-6E8A-4147-A177-3AD203B41FA5}">
                      <a16:colId xmlns:a16="http://schemas.microsoft.com/office/drawing/2014/main" val="2864452152"/>
                    </a:ext>
                  </a:extLst>
                </a:gridCol>
                <a:gridCol w="2090997">
                  <a:extLst>
                    <a:ext uri="{9D8B030D-6E8A-4147-A177-3AD203B41FA5}">
                      <a16:colId xmlns:a16="http://schemas.microsoft.com/office/drawing/2014/main" val="2066322212"/>
                    </a:ext>
                  </a:extLst>
                </a:gridCol>
                <a:gridCol w="4614601">
                  <a:extLst>
                    <a:ext uri="{9D8B030D-6E8A-4147-A177-3AD203B41FA5}">
                      <a16:colId xmlns:a16="http://schemas.microsoft.com/office/drawing/2014/main" val="251266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1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Field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27-28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 Top Mountain State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97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Picnic &amp; Learning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(TBD)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93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ARRL Field Day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TBD, but likely at the barn in Taylorsville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03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Fall Picnic and POTA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(TBD)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 Top Mountain State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35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CARS Holiday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14,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WG Long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05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316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89EC-99E2-C9A8-B9B9-16317E28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DEBA-052F-90FB-6171-9145F7B1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400" dirty="0"/>
              <a:t>Tape Measure Yagi antenna build (repeated event since we have new hams)</a:t>
            </a:r>
          </a:p>
          <a:p>
            <a:pPr lvl="1"/>
            <a:r>
              <a:rPr lang="en-US" sz="2000" dirty="0"/>
              <a:t> Sign-up sheet available</a:t>
            </a:r>
          </a:p>
          <a:p>
            <a:pPr lvl="1"/>
            <a:r>
              <a:rPr lang="en-US" sz="2000" dirty="0"/>
              <a:t>Dates yet TBD</a:t>
            </a:r>
          </a:p>
          <a:p>
            <a:r>
              <a:rPr lang="en-US" sz="2400" dirty="0"/>
              <a:t>Antenna Theory and Modelling – dates TBD – after meeting event</a:t>
            </a:r>
          </a:p>
          <a:p>
            <a:r>
              <a:rPr lang="en-US" sz="2400" dirty="0"/>
              <a:t>Soldering Project – Field Day 2024 , June 22 – (Project being defined)</a:t>
            </a:r>
          </a:p>
          <a:p>
            <a:r>
              <a:rPr lang="en-US" sz="2400" dirty="0"/>
              <a:t>Advanced Builders project – (WSPR transmitter, or other complex build)</a:t>
            </a:r>
          </a:p>
          <a:p>
            <a:r>
              <a:rPr lang="en-US" sz="2400" dirty="0"/>
              <a:t>Optionally- General and or Extra Class Tutoring Sessions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218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5DF8-F39D-E1E9-0997-51A43945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Presentations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C26A8A-314D-B6AB-FEAB-40DCC2E46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693027"/>
              </p:ext>
            </p:extLst>
          </p:nvPr>
        </p:nvGraphicFramePr>
        <p:xfrm>
          <a:off x="1206188" y="1806649"/>
          <a:ext cx="9040748" cy="4510792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1527681">
                  <a:extLst>
                    <a:ext uri="{9D8B030D-6E8A-4147-A177-3AD203B41FA5}">
                      <a16:colId xmlns:a16="http://schemas.microsoft.com/office/drawing/2014/main" val="2590022792"/>
                    </a:ext>
                  </a:extLst>
                </a:gridCol>
                <a:gridCol w="4499162">
                  <a:extLst>
                    <a:ext uri="{9D8B030D-6E8A-4147-A177-3AD203B41FA5}">
                      <a16:colId xmlns:a16="http://schemas.microsoft.com/office/drawing/2014/main" val="2674117735"/>
                    </a:ext>
                  </a:extLst>
                </a:gridCol>
                <a:gridCol w="3013905">
                  <a:extLst>
                    <a:ext uri="{9D8B030D-6E8A-4147-A177-3AD203B41FA5}">
                      <a16:colId xmlns:a16="http://schemas.microsoft.com/office/drawing/2014/main" val="3937472817"/>
                    </a:ext>
                  </a:extLst>
                </a:gridCol>
              </a:tblGrid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Meeting Date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Topic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Presenter(s)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691458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January 13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2024 Clubs Plans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Leaders Team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269892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February 10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Supporting Emergency Services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Rob </a:t>
                      </a:r>
                      <a:r>
                        <a:rPr lang="en-US" sz="1600" b="1" kern="100" dirty="0" err="1">
                          <a:effectLst/>
                        </a:rPr>
                        <a:t>Bruderer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506568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March 9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ARISS and Working Satellites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Daryl Young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317504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April 13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Extreme POTA – Lessons Learned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Chad Cone, Jason Turnage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571011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May 11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Understanding WSPR and WSJT-x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Marty Buehring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334545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June 8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FIELD DAY WORKSHOP &amp; PREP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Chad Cone &amp; FD Committee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9205320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July 13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Guest Speaker (TBD)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TBD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9547405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august 10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Digital Modes (FT*,JS8CALL, VARA, APRS)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TBD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2867240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>
                          <a:effectLst/>
                        </a:rPr>
                        <a:t>September 14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All About DMR ( could be substituted)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TBD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87440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 err="1">
                          <a:effectLst/>
                        </a:rPr>
                        <a:t>october</a:t>
                      </a:r>
                      <a:r>
                        <a:rPr lang="en-US" sz="1400" kern="100" cap="all" dirty="0">
                          <a:effectLst/>
                        </a:rPr>
                        <a:t> 12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Operating outside the Shack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Jason Turnage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177195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 err="1">
                          <a:effectLst/>
                        </a:rPr>
                        <a:t>november</a:t>
                      </a:r>
                      <a:r>
                        <a:rPr lang="en-US" sz="1400" kern="100" cap="all" dirty="0">
                          <a:effectLst/>
                        </a:rPr>
                        <a:t> 9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GNU Radio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Maybe Marty or Guest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748534"/>
                  </a:ext>
                </a:extLst>
              </a:tr>
              <a:tr h="346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cap="all" dirty="0" err="1">
                          <a:effectLst/>
                        </a:rPr>
                        <a:t>december</a:t>
                      </a:r>
                      <a:r>
                        <a:rPr lang="en-US" sz="1400" kern="100" cap="all" dirty="0">
                          <a:effectLst/>
                        </a:rPr>
                        <a:t> 14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Holiday Party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NONE</a:t>
                      </a:r>
                      <a:endParaRPr lang="en-US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1865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753ABD4-E8AB-48D8-A5E3-B62B768046B7}"/>
              </a:ext>
            </a:extLst>
          </p:cNvPr>
          <p:cNvSpPr txBox="1"/>
          <p:nvPr/>
        </p:nvSpPr>
        <p:spPr>
          <a:xfrm>
            <a:off x="7045478" y="6386731"/>
            <a:ext cx="468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Subject to change based on speakers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56916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BFB9-ED55-7337-1BC7-A25D2D09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A5D78-23D8-9BA0-193F-F231CE53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9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2C72-B9B0-27B1-E785-76A3F23A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6BDD-0377-6AA9-B7EA-488A9C3A2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40" y="1954108"/>
            <a:ext cx="6624670" cy="42974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Additional Social Opportunities – Lunch, breakfast and other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Maybe breakout groups at the end of the meeting for people of like interests?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Improved video screen and audio. Will improve presentations and quality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Presenters need to repeat all questions so everyone can hear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After meetings have a “Mentor Table” where people can ask questions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Can ask about anything ham radio-related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Can ask about opportunities for involvement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Have food at meetings? Coffee and maybe donuts and bagels?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Run a licensing workshop for Generals and Extra Class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Help news hams assimilate into the club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DF7E9-390F-AD15-2103-25F95D040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252" y="1889449"/>
            <a:ext cx="4020562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72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93AC3-4AB1-8736-5BB6-D4B739DD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Topics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E7B22-8966-186D-EECE-D5D88ABA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05" y="1737360"/>
            <a:ext cx="7828979" cy="4612077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BE84DDD0-4697-7053-7B5D-AF9FED139FEC}"/>
              </a:ext>
            </a:extLst>
          </p:cNvPr>
          <p:cNvSpPr/>
          <p:nvPr/>
        </p:nvSpPr>
        <p:spPr>
          <a:xfrm>
            <a:off x="9171432" y="4279392"/>
            <a:ext cx="393192" cy="171907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D40F5F-B88B-65EF-5B69-B93A95EE664E}"/>
              </a:ext>
            </a:extLst>
          </p:cNvPr>
          <p:cNvSpPr txBox="1"/>
          <p:nvPr/>
        </p:nvSpPr>
        <p:spPr>
          <a:xfrm>
            <a:off x="9692587" y="4935975"/>
            <a:ext cx="146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 winners</a:t>
            </a:r>
          </a:p>
        </p:txBody>
      </p:sp>
    </p:spTree>
    <p:extLst>
      <p:ext uri="{BB962C8B-B14F-4D97-AF65-F5344CB8AC3E}">
        <p14:creationId xmlns:p14="http://schemas.microsoft.com/office/powerpoint/2010/main" val="414584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75FE-5E0D-EA47-B6CD-B4BA072F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“Other”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F18E5-E8DB-3AEF-00F4-D6207697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In-depth discussion about how a repeater works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Mesh Networks and APRS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Digital modes for ARES Support, VARA-HF and VARA-FM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Ham infrastructure. </a:t>
            </a:r>
            <a:r>
              <a:rPr lang="en-US" dirty="0" err="1"/>
              <a:t>ie</a:t>
            </a:r>
            <a:r>
              <a:rPr lang="en-US" dirty="0"/>
              <a:t>. the tower sites, how to acquire a frequency, the repeaters, combiners/duplexers, antenna systems, what it cost to own and operate a HAM repeater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Homebrewing – techniques and opportunities to learn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Go Boxes - Workshop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Getting started with CW (Morse Code)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Practical mobile antennas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2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D5D4-9A97-4AC5-F588-7E8CC3822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Workshops/ 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01CAD-6707-AF9F-A925-4B426BB81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14" y="2196464"/>
            <a:ext cx="8991184" cy="37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0F45-648A-BC61-19E1-3F80E9A4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“Other”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AC756-2AB2-E800-6372-13546B5D2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Navigating component supply chain, building/buying off-grid power solutions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Troubleshooting, using test equipment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Understanding digital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Go Box design, sources, construction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Math for Amateur Radio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/>
              <a:t>Setting up battery and solar power for remote ops</a:t>
            </a:r>
          </a:p>
        </p:txBody>
      </p:sp>
    </p:spTree>
    <p:extLst>
      <p:ext uri="{BB962C8B-B14F-4D97-AF65-F5344CB8AC3E}">
        <p14:creationId xmlns:p14="http://schemas.microsoft.com/office/powerpoint/2010/main" val="266042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F1D1-4339-E86D-91FA-E324BFFB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A8428-C056-9502-7953-6C19D11370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Anything with antennas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Soldering, especially kits that do something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Practical satellite communications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Building a </a:t>
            </a:r>
            <a:r>
              <a:rPr lang="en-US" dirty="0" err="1"/>
              <a:t>HotSpot</a:t>
            </a:r>
            <a:r>
              <a:rPr lang="en-US" dirty="0"/>
              <a:t> for DMR &amp; D-Star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Building a loop antenna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 an Antenna Launcher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Morse Code oscillator/keyer/paddle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Fox Hunting antenna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Wire antenna project –</a:t>
            </a:r>
            <a:r>
              <a:rPr lang="en-US" dirty="0" err="1"/>
              <a:t>ie</a:t>
            </a:r>
            <a:r>
              <a:rPr lang="en-US" dirty="0"/>
              <a:t> EFHW or like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97F8B-776A-E1BD-41A1-25A94B680E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Small projects useful in the shack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PowerPole</a:t>
            </a:r>
            <a:r>
              <a:rPr lang="en-US" dirty="0"/>
              <a:t> distribution box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Easy and portable antennas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Build a radio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NanoTNC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Mobile antenna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65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28BD0-E796-A94B-0ADB-DDEFDAB8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Participation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8022-1E0C-28B5-CD4A-112BF7DE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01368"/>
            <a:ext cx="7968803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34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CARS PPT Template</Template>
  <TotalTime>5597</TotalTime>
  <Words>1180</Words>
  <Application>Microsoft Office PowerPoint</Application>
  <PresentationFormat>Widescreen</PresentationFormat>
  <Paragraphs>204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Bahnschrift Condensed</vt:lpstr>
      <vt:lpstr>Calibri</vt:lpstr>
      <vt:lpstr>Calibri Light</vt:lpstr>
      <vt:lpstr>Wingdings</vt:lpstr>
      <vt:lpstr>Retrospect</vt:lpstr>
      <vt:lpstr>Survey Results</vt:lpstr>
      <vt:lpstr>Club Performance</vt:lpstr>
      <vt:lpstr>Improvements?</vt:lpstr>
      <vt:lpstr>Presentation Topics</vt:lpstr>
      <vt:lpstr>“Other” Topics</vt:lpstr>
      <vt:lpstr>Workshops/ Activity</vt:lpstr>
      <vt:lpstr>“Other” Workshops</vt:lpstr>
      <vt:lpstr>Suggested Projects</vt:lpstr>
      <vt:lpstr>Activity Participation</vt:lpstr>
      <vt:lpstr>What activity was best for you?</vt:lpstr>
      <vt:lpstr>NET participation</vt:lpstr>
      <vt:lpstr>How can we get you to participate?</vt:lpstr>
      <vt:lpstr>What people liked most about club events</vt:lpstr>
      <vt:lpstr>What mentoring do you need?</vt:lpstr>
      <vt:lpstr>Cherokee Amateur Radio Society 2024</vt:lpstr>
      <vt:lpstr>Theme for 2024</vt:lpstr>
      <vt:lpstr>Often overlooked..</vt:lpstr>
      <vt:lpstr>Participation</vt:lpstr>
      <vt:lpstr>Ways you can be a Participant</vt:lpstr>
      <vt:lpstr>Major Events Calendar for 2024</vt:lpstr>
      <vt:lpstr>Workshops</vt:lpstr>
      <vt:lpstr>Technical Presentations </vt:lpstr>
      <vt:lpstr>FEEDBACK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day 2017</dc:title>
  <dc:creator>Martin Buehring</dc:creator>
  <cp:keywords>Amateur radio</cp:keywords>
  <cp:lastModifiedBy>Martin Buehring</cp:lastModifiedBy>
  <cp:revision>253</cp:revision>
  <dcterms:created xsi:type="dcterms:W3CDTF">2017-01-08T17:33:17Z</dcterms:created>
  <dcterms:modified xsi:type="dcterms:W3CDTF">2024-01-15T20:08:05Z</dcterms:modified>
</cp:coreProperties>
</file>